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960E-7C66-4ADD-A65A-2F7EB4F4E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E4737-D942-491D-A68C-3C7E41D28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7DA5-9B87-40A7-809F-5624AA78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4CB16-BC5A-42FC-934A-A2EB646A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8A1FE-E34E-4443-95F0-27CE8588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DA15-ACA3-4D49-B292-3FE2570B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E90D4-3BBB-4873-BAEC-408C86A84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5DB3-3A77-4573-A421-EE611B1C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5039-0882-4922-A917-49E00CEB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68783-4B97-44EF-BFE3-75215351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7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F4B7C-925C-4D87-ABEB-8D412B435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E212A-D54E-47A8-A335-EDAE46B7C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7C2F-EC22-423F-BC27-FF289F0F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29280-1E2F-4B7F-A4D2-5FE40CED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DDBA5-2DD5-49A5-BF56-C8310878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4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1F83-F736-425D-9F5D-45057364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14E5F-C6FD-4CCD-8F89-B4BAA1A0D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E6CB4-B1A1-47FB-83FA-57D96E17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93882-F6AE-4391-9FF9-A80291EA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15278-429D-47B4-A1BD-92715EFB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3661-7D0D-4511-80AA-0A95925C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03A4C-3FB5-4486-8281-8B3370A7A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8446-B4C4-4EAF-8939-8DC51CAF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18776-EA87-437E-AB3D-D80EE95F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D83A2-0BC2-4F9E-9FC3-B0F36484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9D6E-59AA-48A9-8DAD-19B16A8B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78994-6C9B-45B7-9926-B294967E2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B5BBA-70A5-485F-A1FA-F255AE90B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91C01-9BC7-423E-B806-043EC4C2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C9DD4-DC1A-45DC-80BE-878317990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4D7C0-96BB-4992-BF10-53765B986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0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6F40-D6C4-42F2-ACE7-B5E0A4B77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37258-7060-4B07-A92F-F9D27D415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57B9C-89FE-41C3-9BFB-1913228C7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CB781-668A-458E-AB70-6BCBA0C25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6E7D4-25E0-4F8D-9965-35D6BCFBC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D23AA-0123-4295-B626-F0C60683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78472-A42E-45F3-8854-5AE5AA9D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5C9806-C8B4-45F5-8F69-D7E4CBF7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758E-B24B-4021-A26F-34DAA524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602DC-CA9E-420C-90B1-F1544AC46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B693F-E746-48D9-B0F3-0B747BB08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A64FB-8BA6-4211-801B-F19C6D0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29EC8-C170-4832-B3AD-1FD8D62D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886A0-FD57-4930-9FD4-AAE4D9079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6768F-9FD8-4684-8850-B3B1172D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7D50-C48F-447A-B3FB-2A8BB4D1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2B80-73EB-46D6-994A-A9CB227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96AFD-FB2C-4205-B130-814B40C30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EC94A-7703-48EF-8E98-6C82B40D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2C28A-10D1-46C0-969D-23953E52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C44BB-D821-4BDD-B192-B198B511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4C42-0C88-4AA5-AB6F-3E349444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3C28E-81A1-4EFC-A0C9-C6DCE4328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EDE4E-7924-41ED-96A7-48E79FA59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464FC-7639-42C6-923E-B0444CCB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F603D-3592-439B-BE62-FD3E02A9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E396B-0BF6-4DEF-B6F5-0E360793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3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D20AC-2ABE-48CE-9C73-08000155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D8846-EFEF-443C-8D91-3B8C95245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7E5A-3785-45AF-A5F6-5A1E2BD74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27079-42E1-454B-915D-C2A8BCBB57A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D3C14-D4EE-45B3-8C36-9BB763B19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34DD6-7C75-4009-906E-26E6FEAF6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DBCCF-D61E-4EE9-8219-09780164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7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42A3-88CC-4076-BA12-3AEEDDBB75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RAG with Vector Databases and Retrievers</a:t>
            </a:r>
          </a:p>
        </p:txBody>
      </p:sp>
    </p:spTree>
    <p:extLst>
      <p:ext uri="{BB962C8B-B14F-4D97-AF65-F5344CB8AC3E}">
        <p14:creationId xmlns:p14="http://schemas.microsoft.com/office/powerpoint/2010/main" val="377633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FDA98F-A071-48AC-9E45-3157024D9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38" y="316185"/>
            <a:ext cx="5526856" cy="272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72D03-7C99-4483-A1A5-644FC1B7D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932" y="262395"/>
            <a:ext cx="5974407" cy="283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C9A72-81D0-4A8D-85CB-45C0A8D6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39" y="3538677"/>
            <a:ext cx="6098015" cy="2543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59D58-B7DC-4B1E-B7EE-3B2D8B98B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43" y="3597521"/>
            <a:ext cx="5441730" cy="254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6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55E6CB-0CA9-44B5-BACD-F92EB71CC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40" y="273149"/>
            <a:ext cx="5291968" cy="261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CEB-3642-4B2F-B9C4-7A5B5CDB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22" y="273149"/>
            <a:ext cx="5374913" cy="2613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F8413-1530-4B94-8299-340FC305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80" y="3563470"/>
            <a:ext cx="5920142" cy="2837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BA7DA-2D6B-4416-A2E1-061A84CA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563" y="3644882"/>
            <a:ext cx="5195140" cy="24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1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E62B47-AB46-44F8-92AA-B27669A50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441" y="345989"/>
            <a:ext cx="4403359" cy="2193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C7354-7F57-4768-8EDE-5C42593D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23" y="262722"/>
            <a:ext cx="5615395" cy="2701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7419D-A622-45BE-993F-D1AC18ED1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2" y="3765176"/>
            <a:ext cx="5718601" cy="256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A66B0-4498-4EFF-BB05-EEFD6AF41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89" y="3768003"/>
            <a:ext cx="5265771" cy="25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9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DBC73C-91A1-4B2A-887C-5CA838B72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96" y="325815"/>
            <a:ext cx="4820471" cy="242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AFD98-06C5-4E0B-A6B4-B709A08C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978" y="243891"/>
            <a:ext cx="5984070" cy="2933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AEEEE-C1C1-42EF-845F-104C4645B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" y="3061301"/>
            <a:ext cx="8176969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5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0F8CA6-257B-4D29-A54B-DBCD0A46E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3" y="284358"/>
            <a:ext cx="5677209" cy="2781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BE4D4-03DA-4EA3-B201-5159D69B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82" y="375550"/>
            <a:ext cx="6240822" cy="2950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C18BFB-D84F-4E97-8379-784008DCE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73" y="3586013"/>
            <a:ext cx="5500739" cy="2921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80D06-394E-454B-9364-1A6A0DACD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86013"/>
            <a:ext cx="5390612" cy="29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86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948BD8-D58C-4BE5-96A9-C7C90E05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85" y="346680"/>
            <a:ext cx="6921110" cy="2889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681D9-88DB-483B-B5B7-28D1AA94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53" y="3429000"/>
            <a:ext cx="6904067" cy="30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9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571260-A740-4118-AB5A-B83895163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31" y="328751"/>
            <a:ext cx="5694276" cy="2512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EC8407-5153-4CA5-B6EC-7B214C71D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3" y="328751"/>
            <a:ext cx="5851645" cy="2441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93AC3-6BBF-4BCE-9C4D-74ACE6BA3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1" y="3169391"/>
            <a:ext cx="4980152" cy="3556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9098-F80C-4218-87D4-E9015ACB7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729" y="3348684"/>
            <a:ext cx="6290529" cy="30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E689A8-D2FE-46D6-A5D3-505633A55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2640"/>
            <a:ext cx="5819972" cy="2718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370F1-0053-4EB2-8CEA-6FBB45C9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90" y="176781"/>
            <a:ext cx="6264898" cy="2838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CF4DC-09FD-4705-B84A-83D3DCCA8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7" y="3429000"/>
            <a:ext cx="5595707" cy="2718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13184-DAAD-478F-AFB0-C27D42768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005" y="3049993"/>
            <a:ext cx="5104548" cy="34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A4E0A9-FFD4-4FDE-823B-8C0C1FE7A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55" y="308707"/>
            <a:ext cx="8320503" cy="3276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AE3EA-D372-41D0-AC67-150EA864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99" y="3607718"/>
            <a:ext cx="7902625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E6AA3C-9867-4EF0-8851-5F3E6E40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83" y="241779"/>
            <a:ext cx="5717630" cy="2765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3993F-DB0B-443F-B958-DCEA17841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30" y="241779"/>
            <a:ext cx="4729624" cy="2765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0276F-0F37-4AD7-AA96-B60C95EBF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76" y="3429000"/>
            <a:ext cx="5624444" cy="2942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A81AC-7A94-4AAC-8F94-92C258243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220" y="3517467"/>
            <a:ext cx="6160691" cy="27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9018-9E3B-440A-A0B8-EA8AFD610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59" y="213318"/>
            <a:ext cx="5406282" cy="2580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05DB1-B85F-47A5-9701-F0FE2F33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177"/>
            <a:ext cx="5501317" cy="2546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FB052-8E34-4224-9803-F7ABEEA18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60" y="3620776"/>
            <a:ext cx="5838996" cy="2580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058F3-C1E3-4739-B824-2C1637952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236" y="3620776"/>
            <a:ext cx="5347388" cy="26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0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A5012A-F8F6-4EDD-80BF-D548002B0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35" y="366149"/>
            <a:ext cx="5239541" cy="275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7A165-02D2-4D43-BC92-2E64889A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147"/>
            <a:ext cx="5482712" cy="2867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2A915-3A83-4103-ACAF-07328133A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5" y="3429000"/>
            <a:ext cx="5307893" cy="2783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EF355B-36AD-47A6-A6CE-4A68D6EAA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22553"/>
            <a:ext cx="5482712" cy="288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7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Advanced RAG with Vector Databases and Retrievers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RAG with Vector Databases and Retrievers</dc:title>
  <dc:creator>LENOVO</dc:creator>
  <cp:lastModifiedBy>LENOVO</cp:lastModifiedBy>
  <cp:revision>13</cp:revision>
  <dcterms:created xsi:type="dcterms:W3CDTF">2025-08-05T07:54:34Z</dcterms:created>
  <dcterms:modified xsi:type="dcterms:W3CDTF">2025-08-06T18:19:30Z</dcterms:modified>
</cp:coreProperties>
</file>